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Moontime" charset="1" panose="00000000000000000000"/>
      <p:regular r:id="rId7"/>
    </p:embeddedFont>
    <p:embeddedFont>
      <p:font typeface="Black Mango Bold" charset="1" panose="02020A03060303060403"/>
      <p:regular r:id="rId8"/>
    </p:embeddedFont>
    <p:embeddedFont>
      <p:font typeface="Black Mango" charset="1" panose="02020A030603030604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702" y="0"/>
            <a:ext cx="65836800" cy="43891200"/>
          </a:xfrm>
          <a:custGeom>
            <a:avLst/>
            <a:gdLst/>
            <a:ahLst/>
            <a:cxnLst/>
            <a:rect r="r" b="b" t="t" l="l"/>
            <a:pathLst>
              <a:path h="43891200" w="65836800">
                <a:moveTo>
                  <a:pt x="0" y="0"/>
                </a:moveTo>
                <a:lnTo>
                  <a:pt x="65836800" y="0"/>
                </a:lnTo>
                <a:lnTo>
                  <a:pt x="65836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89228">
            <a:off x="-19631872" y="-9773108"/>
            <a:ext cx="53361659" cy="16808923"/>
          </a:xfrm>
          <a:custGeom>
            <a:avLst/>
            <a:gdLst/>
            <a:ahLst/>
            <a:cxnLst/>
            <a:rect r="r" b="b" t="t" l="l"/>
            <a:pathLst>
              <a:path h="16808923" w="53361659">
                <a:moveTo>
                  <a:pt x="0" y="0"/>
                </a:moveTo>
                <a:lnTo>
                  <a:pt x="53361660" y="0"/>
                </a:lnTo>
                <a:lnTo>
                  <a:pt x="53361660" y="16808923"/>
                </a:lnTo>
                <a:lnTo>
                  <a:pt x="0" y="16808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901339">
            <a:off x="11331159" y="-563693"/>
            <a:ext cx="53361659" cy="16808923"/>
          </a:xfrm>
          <a:custGeom>
            <a:avLst/>
            <a:gdLst/>
            <a:ahLst/>
            <a:cxnLst/>
            <a:rect r="r" b="b" t="t" l="l"/>
            <a:pathLst>
              <a:path h="16808923" w="53361659">
                <a:moveTo>
                  <a:pt x="0" y="0"/>
                </a:moveTo>
                <a:lnTo>
                  <a:pt x="53361660" y="0"/>
                </a:lnTo>
                <a:lnTo>
                  <a:pt x="53361660" y="16808923"/>
                </a:lnTo>
                <a:lnTo>
                  <a:pt x="0" y="16808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3107867">
            <a:off x="-31674421" y="18951682"/>
            <a:ext cx="53361659" cy="16808923"/>
          </a:xfrm>
          <a:custGeom>
            <a:avLst/>
            <a:gdLst/>
            <a:ahLst/>
            <a:cxnLst/>
            <a:rect r="r" b="b" t="t" l="l"/>
            <a:pathLst>
              <a:path h="16808923" w="53361659">
                <a:moveTo>
                  <a:pt x="0" y="0"/>
                </a:moveTo>
                <a:lnTo>
                  <a:pt x="53361660" y="0"/>
                </a:lnTo>
                <a:lnTo>
                  <a:pt x="53361660" y="16808923"/>
                </a:lnTo>
                <a:lnTo>
                  <a:pt x="0" y="16808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14937" y="9027467"/>
            <a:ext cx="18430927" cy="3342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76"/>
              </a:lnSpc>
            </a:pPr>
            <a:r>
              <a:rPr lang="en-US" sz="19840">
                <a:solidFill>
                  <a:srgbClr val="FEFCF3"/>
                </a:solidFill>
                <a:latin typeface="Moontime"/>
                <a:ea typeface="Moontime"/>
                <a:cs typeface="Moontime"/>
                <a:sym typeface="Moontime"/>
              </a:rPr>
              <a:t>Please join us for 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54638" y="21902022"/>
            <a:ext cx="18430927" cy="258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504"/>
              </a:lnSpc>
            </a:pPr>
            <a:r>
              <a:rPr lang="en-US" sz="15360">
                <a:solidFill>
                  <a:srgbClr val="FEFCF3"/>
                </a:solidFill>
                <a:latin typeface="Moontime"/>
                <a:ea typeface="Moontime"/>
                <a:cs typeface="Moontime"/>
                <a:sym typeface="Moontime"/>
              </a:rPr>
              <a:t>honoring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75235" y="12289713"/>
            <a:ext cx="18510331" cy="923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30"/>
              </a:lnSpc>
            </a:pPr>
            <a:r>
              <a:rPr lang="en-US" sz="32639" b="true">
                <a:solidFill>
                  <a:srgbClr val="FEFCF3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Bridal</a:t>
            </a:r>
          </a:p>
          <a:p>
            <a:pPr algn="ctr">
              <a:lnSpc>
                <a:spcPts val="36230"/>
              </a:lnSpc>
            </a:pPr>
            <a:r>
              <a:rPr lang="en-US" b="true" sz="32639">
                <a:solidFill>
                  <a:srgbClr val="FEFCF3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05279" y="24032187"/>
            <a:ext cx="21450241" cy="4106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048"/>
              </a:lnSpc>
            </a:pPr>
            <a:r>
              <a:rPr lang="en-US" b="true" sz="24320">
                <a:solidFill>
                  <a:srgbClr val="FEFCF3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Olivia Wilson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048958" y="34846991"/>
            <a:ext cx="16220718" cy="2470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75"/>
              </a:lnSpc>
            </a:pPr>
            <a:r>
              <a:rPr lang="en-US" sz="14411" spc="1974">
                <a:solidFill>
                  <a:srgbClr val="FEFCF3"/>
                </a:solidFill>
                <a:latin typeface="Moontime"/>
                <a:ea typeface="Moontime"/>
                <a:cs typeface="Moontime"/>
                <a:sym typeface="Moontime"/>
              </a:rPr>
              <a:t>Travelling from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135016" y="37041264"/>
            <a:ext cx="16220718" cy="2470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75"/>
              </a:lnSpc>
            </a:pPr>
            <a:r>
              <a:rPr lang="en-US" sz="14411" spc="1974">
                <a:solidFill>
                  <a:srgbClr val="FEFCF3"/>
                </a:solidFill>
                <a:latin typeface="Moontime"/>
                <a:ea typeface="Moontime"/>
                <a:cs typeface="Moontime"/>
                <a:sym typeface="Moontime"/>
              </a:rPr>
              <a:t>miss to mrs.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52168" y="29867434"/>
            <a:ext cx="8131978" cy="875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94"/>
              </a:lnSpc>
            </a:pPr>
            <a:r>
              <a:rPr lang="en-US" sz="5353" spc="733">
                <a:solidFill>
                  <a:srgbClr val="FEFCF3"/>
                </a:solidFill>
                <a:latin typeface="Black Mango"/>
                <a:ea typeface="Black Mango"/>
                <a:cs typeface="Black Mango"/>
                <a:sym typeface="Black Mango"/>
              </a:rPr>
              <a:t>OCTOBER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255229" y="28956382"/>
            <a:ext cx="4750343" cy="2481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04"/>
              </a:lnSpc>
            </a:pPr>
            <a:r>
              <a:rPr lang="en-US" sz="14717">
                <a:solidFill>
                  <a:srgbClr val="FEFCF3"/>
                </a:solidFill>
                <a:latin typeface="Black Mango"/>
                <a:ea typeface="Black Mango"/>
                <a:cs typeface="Black Mango"/>
                <a:sym typeface="Black Mango"/>
              </a:rPr>
              <a:t>9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194474" y="29842308"/>
            <a:ext cx="9774486" cy="900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8"/>
              </a:lnSpc>
            </a:pPr>
            <a:r>
              <a:rPr lang="en-US" sz="5527" spc="757">
                <a:solidFill>
                  <a:srgbClr val="FEFCF3"/>
                </a:solidFill>
                <a:latin typeface="Black Mango"/>
                <a:ea typeface="Black Mango"/>
                <a:cs typeface="Black Mango"/>
                <a:sym typeface="Black Mango"/>
              </a:rPr>
              <a:t>3PM-7PM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595805" y="31504821"/>
            <a:ext cx="21127024" cy="1189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40"/>
              </a:lnSpc>
            </a:pPr>
            <a:r>
              <a:rPr lang="en-US" sz="6463" spc="885">
                <a:solidFill>
                  <a:srgbClr val="FEFCF3"/>
                </a:solidFill>
                <a:latin typeface="Black Mango"/>
                <a:ea typeface="Black Mango"/>
                <a:cs typeface="Black Mango"/>
                <a:sym typeface="Black Mango"/>
              </a:rPr>
              <a:t>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DAGyZbN8C_M</dc:identifier>
  <dcterms:modified xsi:type="dcterms:W3CDTF">2011-08-01T06:04:30Z</dcterms:modified>
  <cp:revision>1</cp:revision>
  <dc:title>Black And White Wooden Cozy Bridal Shower Invitation (32 x 48 英寸)</dc:title>
</cp:coreProperties>
</file>